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046"/>
    <a:srgbClr val="F0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13"/>
  </p:normalViewPr>
  <p:slideViewPr>
    <p:cSldViewPr snapToGrid="0" snapToObjects="1">
      <p:cViewPr>
        <p:scale>
          <a:sx n="120" d="100"/>
          <a:sy n="120" d="100"/>
        </p:scale>
        <p:origin x="-1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NLnet Labs widescreen</Template>
  <TotalTime>1847</TotalTime>
  <Words>711</Words>
  <Application>Microsoft Macintosh PowerPoint</Application>
  <PresentationFormat>Widescreen</PresentationFormat>
  <Paragraphs>250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Times</vt:lpstr>
      <vt:lpstr>Arial</vt:lpstr>
      <vt:lpstr>Office Theme</vt:lpstr>
      <vt:lpstr>Living on the Edge: (Re)focus DNS Efforts on the End-Points</vt:lpstr>
      <vt:lpstr>Complexity at Core-Middle-Edge</vt:lpstr>
      <vt:lpstr>From the ground-up security</vt:lpstr>
      <vt:lpstr>Customer–Web Portal Interaction</vt:lpstr>
      <vt:lpstr>DNS Spoofing</vt:lpstr>
      <vt:lpstr>The “Too Many CAs” Problem</vt:lpstr>
      <vt:lpstr>Customer–Web Portal Interaction</vt:lpstr>
      <vt:lpstr>DNSSEC-Based Secure Customer–Web Portal Interaction</vt:lpstr>
      <vt:lpstr>Resolver Hijack?!</vt:lpstr>
      <vt:lpstr>Countering Resolver Hijack</vt:lpstr>
      <vt:lpstr>Countering Resolver Hijack (cont’d)</vt:lpstr>
      <vt:lpstr>DNSSEC Data Blob-over-TLS</vt:lpstr>
      <vt:lpstr>DNS Privacy and Standards</vt:lpstr>
      <vt:lpstr>DNSSEC Roadblocks</vt:lpstr>
      <vt:lpstr>DNSSEC Roadblocks</vt:lpstr>
      <vt:lpstr>DNSSEC Roadblock Avoidance</vt:lpstr>
      <vt:lpstr>DNSSEC Roadblock Avoidance</vt:lpstr>
      <vt:lpstr>DNSSEC with DNS64 &amp; NAT64</vt:lpstr>
      <vt:lpstr>DNSSEC with DNS64 &amp; NAT64</vt:lpstr>
      <vt:lpstr>KSK Root Rollover</vt:lpstr>
      <vt:lpstr>RFC5011 for DNSSEC Validating Stubs </vt:lpstr>
      <vt:lpstr>KSK Root Rollover for Stub Library</vt:lpstr>
      <vt:lpstr>DNSSEC Roadblocks and Standards</vt:lpstr>
      <vt:lpstr>Living on the Edge</vt:lpstr>
      <vt:lpstr>Wrapping Up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on the Edge</dc:title>
  <dc:creator>Benno Overeinder</dc:creator>
  <cp:lastModifiedBy>Benno Overeinder</cp:lastModifiedBy>
  <cp:revision>48</cp:revision>
  <dcterms:created xsi:type="dcterms:W3CDTF">2017-10-19T13:36:32Z</dcterms:created>
  <dcterms:modified xsi:type="dcterms:W3CDTF">2017-10-25T09:29:46Z</dcterms:modified>
</cp:coreProperties>
</file>